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03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222171"/>
            <a:ext cx="5486400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62038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 to SUKooN: Your Stress-Relieving Oasis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2281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a sanctuary where stress melts away and inner peace blossoms. SUKooN is your gateway to a holistic wellness journey, empowering you to reclaim your mental and emotional wellbeing.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6544270"/>
            <a:ext cx="2696766" cy="62329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050" y="6544270"/>
            <a:ext cx="2916317" cy="623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222171"/>
            <a:ext cx="3657600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933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Laughing Therapy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9708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92015" y="3012519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Boost Mood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Laughter has a profound effect on our mental state, triggering the release of feel-good hormones that can instantly lift our spirits.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9708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09628" y="3012519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 Stress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Laughing therapy helps us let go of tension and worries, providing a much-needed break from the stresses of daily life.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3449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43199" y="5386626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344954"/>
            <a:ext cx="33380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Strengthen Connections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 laughter fosters social bonds and strengthens relationships, creating a sense of community and belonging.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Reading Therapy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Escape Reality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Reading transports us to new worlds, allowing us to step away from our daily concerns and immerse ourselves in captivating narratives.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 Anxiety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act of reading can have a calming effect, slowing our thoughts and helping us find inner peace and clarity.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 Focus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Reading requires sustained attention and concentration, which can strengthen our cognitive abilities and enhance our overall mental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28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Daily Affirmations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Boost Self-Esteem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Repeating positive affirmations can help build self-confidence and overcome negative self-talk, empowering us to embrace our true worth.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Cultivate Optimism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Focusing on affirmations that promote a positive mindset can reshape our perspective and help us approach life with greater optimism.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Manifest Intentions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affirmations can serve as powerful tools for manifestation, aligning our thoughts and actions with our desired outcomes.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 Stress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practice of affirmations can help us let go of worries and redirect our focus to more constructive and empowering thoughts.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76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Audio Therapy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15352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592949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Soothing Music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073366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Immerse yourself in the healing power of music, with carefully curated playlists that transport you to a state of deep relaxation.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815352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592949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Binaural Beats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073366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transformative effects of binaural beats, which can induce a meditative state and enhance cognitive function.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15352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592949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Nature Sounds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073366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Soothe your senses with the calming sounds of nature, from the gentle rustling of leaves to the soothing rhythm of waves.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2815352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592949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Guided Meditations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420553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Embark on a journey of self-discovery with our selection of guided meditations, tailored to address a variety of needs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88249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Yoga Therapy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3054" y="1910120"/>
            <a:ext cx="44410" cy="4563785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6287631" y="23877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21600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66444" y="2201704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653" y="21322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 Flexibility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2612708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Yoga helps improve flexibility, allowing you to move with greater ease and reducing the risk of injury.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34985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28" y="32708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19771" y="3312557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243143"/>
            <a:ext cx="2866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Promote Mindfulness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372356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practice of yoga encourages a state of deep focus and presence, helping you cultivate a more mindful approach to life.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460515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228" y="43774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17628" y="4419124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653" y="43497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 Stress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4830128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combination of physical poses, breath work, and meditation in yoga can effectively alleviate stress and promote a sense of calm.</a:t>
            </a:r>
            <a:endParaRPr lang="en-US" sz="175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6723817"/>
            <a:ext cx="2627709" cy="6232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8179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Talking Therapy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734" y="3934539"/>
            <a:ext cx="124897" cy="1665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71249" y="3845600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Benefits of Talking Therapy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734" y="4539853"/>
            <a:ext cx="124897" cy="1665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71249" y="4450913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Our Experienced Therapists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734" y="5145167"/>
            <a:ext cx="124897" cy="1665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371249" y="5056227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Your Confidential Consultation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216098"/>
            <a:ext cx="3657600" cy="77974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0697" y="595193"/>
            <a:ext cx="5404842" cy="675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0"/>
              </a:lnSpc>
              <a:buNone/>
            </a:pPr>
            <a:r>
              <a:rPr lang="en-US" sz="425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Consult a Doctor</a:t>
            </a:r>
            <a:endParaRPr lang="en-US" sz="425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97" y="1595080"/>
            <a:ext cx="1080968" cy="17295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15872" y="1811179"/>
            <a:ext cx="2702362" cy="337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lang="en-US" sz="212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Assess Your Needs</a:t>
            </a:r>
            <a:endParaRPr lang="en-US" sz="2128" dirty="0"/>
          </a:p>
        </p:txBody>
      </p:sp>
      <p:sp>
        <p:nvSpPr>
          <p:cNvPr id="8" name="Text 4"/>
          <p:cNvSpPr/>
          <p:nvPr/>
        </p:nvSpPr>
        <p:spPr>
          <a:xfrm>
            <a:off x="2215872" y="2278618"/>
            <a:ext cx="7946231" cy="691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170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During your consultation, our medical professionals will thoroughly evaluate your physical and mental health to determine the best course of action.</a:t>
            </a:r>
            <a:endParaRPr lang="en-US" sz="170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97" y="3324582"/>
            <a:ext cx="1080968" cy="17295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15872" y="3540681"/>
            <a:ext cx="2702362" cy="337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lang="en-US" sz="212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Develop a Plan</a:t>
            </a:r>
            <a:endParaRPr lang="en-US" sz="2128" dirty="0"/>
          </a:p>
        </p:txBody>
      </p:sp>
      <p:sp>
        <p:nvSpPr>
          <p:cNvPr id="11" name="Text 6"/>
          <p:cNvSpPr/>
          <p:nvPr/>
        </p:nvSpPr>
        <p:spPr>
          <a:xfrm>
            <a:off x="2215872" y="4008120"/>
            <a:ext cx="7946231" cy="691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170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their findings, they will work closely with you to develop a personalized treatment plan that addresses your specific concerns and goals.</a:t>
            </a:r>
            <a:endParaRPr lang="en-US" sz="170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97" y="5054084"/>
            <a:ext cx="1080968" cy="17295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15872" y="5270182"/>
            <a:ext cx="2702362" cy="337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lang="en-US" sz="212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Ongoing Support</a:t>
            </a:r>
            <a:endParaRPr lang="en-US" sz="2128" dirty="0"/>
          </a:p>
        </p:txBody>
      </p:sp>
      <p:sp>
        <p:nvSpPr>
          <p:cNvPr id="14" name="Text 8"/>
          <p:cNvSpPr/>
          <p:nvPr/>
        </p:nvSpPr>
        <p:spPr>
          <a:xfrm>
            <a:off x="2215872" y="5737622"/>
            <a:ext cx="7946231" cy="691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170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doctor will provide you with the guidance, resources, and follow-up care needed to ensure your long-term health and wellbeing.</a:t>
            </a:r>
            <a:endParaRPr lang="en-US" sz="170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97" y="7026712"/>
            <a:ext cx="2977634" cy="607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94466"/>
            <a:ext cx="91685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Explore Our Therapeutic Offerings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Child Therapy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3622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Nurture your child's emotional and mental wellbeing with our specialized programs designed to address developmental needs, social challenges, and behavioral concerns.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Spiritual</a:t>
            </a:r>
            <a:endParaRPr lang="en-US" sz="21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PRAJWAL</cp:lastModifiedBy>
  <cp:revision>2</cp:revision>
  <dcterms:created xsi:type="dcterms:W3CDTF">2024-06-02T07:24:21Z</dcterms:created>
  <dcterms:modified xsi:type="dcterms:W3CDTF">2024-06-02T07:47:29Z</dcterms:modified>
</cp:coreProperties>
</file>